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4" r:id="rId11"/>
    <p:sldId id="265" r:id="rId12"/>
    <p:sldId id="267" r:id="rId13"/>
    <p:sldId id="266" r:id="rId14"/>
    <p:sldId id="268" r:id="rId15"/>
    <p:sldId id="269" r:id="rId16"/>
    <p:sldId id="271" r:id="rId17"/>
    <p:sldId id="273" r:id="rId18"/>
    <p:sldId id="274" r:id="rId19"/>
    <p:sldId id="276" r:id="rId20"/>
    <p:sldId id="278" r:id="rId21"/>
    <p:sldId id="280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6118448" cy="3098775"/>
          </a:xfrm>
        </p:spPr>
        <p:txBody>
          <a:bodyPr>
            <a:normAutofit/>
          </a:bodyPr>
          <a:lstStyle/>
          <a:p>
            <a:r>
              <a:rPr lang="tr-TR" sz="5000" b="1" dirty="0" smtClean="0">
                <a:solidFill>
                  <a:schemeClr val="tx2"/>
                </a:solidFill>
                <a:latin typeface="Comic Sans MS" pitchFamily="66" charset="0"/>
              </a:rPr>
              <a:t>YARDIM EDEN NUMARALAR VE İNSANLAR</a:t>
            </a:r>
            <a:endParaRPr lang="tr-TR" sz="5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1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</a:t>
            </a:r>
          </a:p>
          <a:p>
            <a:pPr>
              <a:buNone/>
            </a:pP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Peki, okulda istemediğiniz halde birisi sizi rahatsız ederse (dalga geçerse, vurursa, eşyalarına zarar verirse, seni sürekli oyunların dışına atmaya çalışırsa ya da internet aracılığıyla seni korkutursa) kimden yardım istemelisin?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229600" cy="1143000"/>
          </a:xfrm>
        </p:spPr>
        <p:txBody>
          <a:bodyPr/>
          <a:lstStyle/>
          <a:p>
            <a:pPr algn="l"/>
            <a:r>
              <a:rPr lang="tr-TR" b="1" dirty="0" smtClean="0">
                <a:solidFill>
                  <a:schemeClr val="tx2"/>
                </a:solidFill>
              </a:rPr>
              <a:t>ZORBALIK NEDİR?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4" name="Oval Belirtme Çizgisi 4"/>
          <p:cNvSpPr>
            <a:spLocks noGrp="1"/>
          </p:cNvSpPr>
          <p:nvPr>
            <p:ph idx="1"/>
          </p:nvPr>
        </p:nvSpPr>
        <p:spPr>
          <a:xfrm>
            <a:off x="1691680" y="188640"/>
            <a:ext cx="7452320" cy="4525963"/>
          </a:xfrm>
          <a:prstGeom prst="wedgeEllipse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Aharoni"/>
              </a:rPr>
              <a:t>Zorbalık, </a:t>
            </a:r>
            <a:r>
              <a:rPr kumimoji="0" lang="tr-TR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Aharoni"/>
              </a:rPr>
              <a:t>insanların birine karşı bilerek kaba davranması ya da ona zarar vermesidir. </a:t>
            </a:r>
            <a:endParaRPr kumimoji="0" lang="tr-TR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pc\Desktop\zorbalık\resi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5995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404664"/>
            <a:ext cx="8208912" cy="583264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60648"/>
            <a:ext cx="8496944" cy="6192688"/>
          </a:xfrm>
        </p:spPr>
      </p:pic>
    </p:spTree>
    <p:extLst>
      <p:ext uri="{BB962C8B-B14F-4D97-AF65-F5344CB8AC3E}">
        <p14:creationId xmlns:p14="http://schemas.microsoft.com/office/powerpoint/2010/main" xmlns="" val="18514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pc\Desktop\kimden ve nereden yardım isteyeceğini bilir etkinliği\Resim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4744"/>
            <a:ext cx="7845425" cy="46497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477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Turgut Reis İlkokulu\Desktop\siber-zorbalı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6305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229600" cy="295232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ZORBALIKLA NASIL BAŞA ÇIKABİLİRSİN?</a:t>
            </a:r>
            <a:endParaRPr lang="tr-TR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0095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b="1" dirty="0" smtClean="0">
                <a:latin typeface="Comic Sans MS" panose="030F0702030302020204" pitchFamily="66" charset="0"/>
              </a:rPr>
              <a:t>YÜKSEK SESLE ‘HAYIR’ DİYEREK ONU DURDURABİLİRSİN.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latin typeface="Comic Sans MS" panose="030F0702030302020204" pitchFamily="66" charset="0"/>
              </a:rPr>
              <a:t>SÖYLEDİKLERİNİ DİNLEMEMELİSİN.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latin typeface="Comic Sans MS" panose="030F0702030302020204" pitchFamily="66" charset="0"/>
              </a:rPr>
              <a:t>GÜVENDİĞİN BİR YETİŞKİNE HABER VERMELİSİN.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latin typeface="Comic Sans MS" panose="030F0702030302020204" pitchFamily="66" charset="0"/>
              </a:rPr>
              <a:t>ORTAMI TERK ETMELİSİN.</a:t>
            </a:r>
            <a:endParaRPr lang="tr-TR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Örnek Olay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>
                <a:latin typeface="Comic Sans MS" pitchFamily="66" charset="0"/>
              </a:rPr>
              <a:t>Durum</a:t>
            </a:r>
            <a:r>
              <a:rPr lang="tr-TR" b="1" dirty="0">
                <a:latin typeface="Comic Sans MS" pitchFamily="66" charset="0"/>
              </a:rPr>
              <a:t>: </a:t>
            </a:r>
            <a:r>
              <a:rPr lang="tr-TR" dirty="0" smtClean="0">
                <a:latin typeface="Comic Sans MS" pitchFamily="66" charset="0"/>
              </a:rPr>
              <a:t>Kantinde yiyecek bir şey almak için </a:t>
            </a:r>
            <a:r>
              <a:rPr lang="tr-TR" dirty="0">
                <a:latin typeface="Comic Sans MS" pitchFamily="66" charset="0"/>
              </a:rPr>
              <a:t>uzun bir sıraya girdin. Tam sıra sana geliyordu ki senden büyük bir öğrenci </a:t>
            </a:r>
            <a:r>
              <a:rPr lang="tr-TR" dirty="0" smtClean="0">
                <a:latin typeface="Comic Sans MS" pitchFamily="66" charset="0"/>
              </a:rPr>
              <a:t>seni kenara iterek önüne </a:t>
            </a:r>
            <a:r>
              <a:rPr lang="tr-TR" dirty="0">
                <a:latin typeface="Comic Sans MS" pitchFamily="66" charset="0"/>
              </a:rPr>
              <a:t>geçti. Ona sıraya girmesini söylüyorsun ama o seni </a:t>
            </a:r>
            <a:r>
              <a:rPr lang="tr-TR" dirty="0" smtClean="0">
                <a:latin typeface="Comic Sans MS" pitchFamily="66" charset="0"/>
              </a:rPr>
              <a:t>umursamıyor. </a:t>
            </a:r>
            <a:endParaRPr lang="tr-TR" dirty="0">
              <a:latin typeface="Comic Sans MS" pitchFamily="66" charset="0"/>
            </a:endParaRPr>
          </a:p>
          <a:p>
            <a:r>
              <a:rPr lang="tr-TR" b="1" dirty="0">
                <a:latin typeface="Comic Sans MS" pitchFamily="66" charset="0"/>
              </a:rPr>
              <a:t>Bu durumda ne hissederdin, ne yapardın? </a:t>
            </a:r>
            <a:endParaRPr lang="tr-TR" dirty="0">
              <a:latin typeface="Comic Sans MS" pitchFamily="66" charset="0"/>
            </a:endParaRPr>
          </a:p>
          <a:p>
            <a:r>
              <a:rPr lang="it-IT" b="1" dirty="0">
                <a:latin typeface="Comic Sans MS" pitchFamily="66" charset="0"/>
              </a:rPr>
              <a:t>Zorbaca davranan kişi nasıl davranmalı? </a:t>
            </a:r>
            <a:endParaRPr lang="it-IT" dirty="0">
              <a:latin typeface="Comic Sans MS" pitchFamily="66" charset="0"/>
            </a:endParaRPr>
          </a:p>
          <a:p>
            <a:r>
              <a:rPr lang="tr-TR" b="1" dirty="0">
                <a:latin typeface="Comic Sans MS" pitchFamily="66" charset="0"/>
              </a:rPr>
              <a:t>Bu durum nasıl çözümlenebilir? 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869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tr-TR" sz="4000" dirty="0" smtClean="0">
                <a:latin typeface="Comic Sans MS" pitchFamily="66" charset="0"/>
              </a:rPr>
              <a:t>Tehlike ne demek?</a:t>
            </a:r>
          </a:p>
          <a:p>
            <a:r>
              <a:rPr lang="tr-TR" sz="4000" dirty="0" smtClean="0">
                <a:latin typeface="Comic Sans MS" pitchFamily="66" charset="0"/>
              </a:rPr>
              <a:t>Sizin için okulda, evde ya da dışarıdayken neler tehlikeli olabilir?</a:t>
            </a:r>
          </a:p>
          <a:p>
            <a:r>
              <a:rPr lang="tr-TR" sz="4000" dirty="0" smtClean="0">
                <a:latin typeface="Comic Sans MS" pitchFamily="66" charset="0"/>
              </a:rPr>
              <a:t>Peki tehlike oluşturabilecek durumlarla karşılaştığınızda ne yaparsınız?</a:t>
            </a:r>
          </a:p>
          <a:p>
            <a:r>
              <a:rPr lang="tr-TR" sz="4000" dirty="0" smtClean="0">
                <a:latin typeface="Comic Sans MS" pitchFamily="66" charset="0"/>
              </a:rPr>
              <a:t>Kimlerden yardım istersiniz?</a:t>
            </a:r>
            <a:endParaRPr lang="tr-TR" sz="4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2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Örnek Olay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b="1" dirty="0" smtClean="0">
                <a:latin typeface="Comic Sans MS" pitchFamily="66" charset="0"/>
              </a:rPr>
              <a:t>Durum</a:t>
            </a:r>
            <a:r>
              <a:rPr lang="tr-TR" b="1" dirty="0">
                <a:latin typeface="Comic Sans MS" pitchFamily="66" charset="0"/>
              </a:rPr>
              <a:t>: </a:t>
            </a:r>
            <a:r>
              <a:rPr lang="tr-TR" dirty="0">
                <a:latin typeface="Comic Sans MS" pitchFamily="66" charset="0"/>
              </a:rPr>
              <a:t>Okulda popüler biri sevmediği bir kişiye çelme takmanı istiyor. Yaparsan popüler gruba girebilirsin. </a:t>
            </a:r>
          </a:p>
          <a:p>
            <a:r>
              <a:rPr lang="tr-TR" b="1" dirty="0">
                <a:latin typeface="Comic Sans MS" pitchFamily="66" charset="0"/>
              </a:rPr>
              <a:t>Bu durumda ne hissederdin, ne yapardın? </a:t>
            </a:r>
            <a:endParaRPr lang="tr-TR" dirty="0">
              <a:latin typeface="Comic Sans MS" pitchFamily="66" charset="0"/>
            </a:endParaRPr>
          </a:p>
          <a:p>
            <a:r>
              <a:rPr lang="tr-TR" b="1" dirty="0">
                <a:latin typeface="Comic Sans MS" pitchFamily="66" charset="0"/>
              </a:rPr>
              <a:t>Bu kişi nasıl davranmalı? </a:t>
            </a:r>
            <a:endParaRPr lang="tr-TR" dirty="0">
              <a:latin typeface="Comic Sans MS" pitchFamily="66" charset="0"/>
            </a:endParaRPr>
          </a:p>
          <a:p>
            <a:r>
              <a:rPr lang="tr-TR" b="1" dirty="0">
                <a:latin typeface="Comic Sans MS" pitchFamily="66" charset="0"/>
              </a:rPr>
              <a:t>Bu durum nasıl çözümlenebilir? 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3825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513012"/>
            <a:ext cx="7920880" cy="4084340"/>
          </a:xfrm>
        </p:spPr>
      </p:pic>
      <p:sp>
        <p:nvSpPr>
          <p:cNvPr id="5" name="Dikdörtgen 4"/>
          <p:cNvSpPr/>
          <p:nvPr/>
        </p:nvSpPr>
        <p:spPr>
          <a:xfrm>
            <a:off x="395536" y="332656"/>
            <a:ext cx="84249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ZORBA OLMA ARKADAŞ OL</a:t>
            </a:r>
            <a:endParaRPr lang="tr-TR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8625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0000" dirty="0" smtClean="0"/>
              <a:t>   </a:t>
            </a:r>
            <a:endParaRPr lang="tr-TR" sz="20000" dirty="0"/>
          </a:p>
        </p:txBody>
      </p:sp>
      <p:pic>
        <p:nvPicPr>
          <p:cNvPr id="1026" name="Picture 2" descr="C:\Users\pc\Desktop\kimden ve nereden yardım isteyeceğini bilir etkinliği\indir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9713" y="620688"/>
            <a:ext cx="5798591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c\Desktop\kimden ve nereden yardım isteyeceğini bilir etkinliği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c\Desktop\kimden ve nereden yardım isteyeceğini bilir etkinliği\indi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3825" y="260648"/>
            <a:ext cx="6130503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pc\Desktop\kimden ve nereden yardım isteyeceğini bilir etkinliği\1200x627-ambulans-calan-supheliye-7-yila-kadar-hapis-istendi-15735706994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c\Desktop\kimden ve nereden yardım isteyeceğini bilir etkinliği\155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4664"/>
            <a:ext cx="6408712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 descr="C:\Users\pc\Desktop\kimden ve nereden yardım isteyeceğini bilir etkinliği\polis-eglence-kulubunde-bir-kisiyi-vurd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Örnek Olaylar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tr-TR" sz="2500" dirty="0" smtClean="0">
                <a:latin typeface="Comic Sans MS" pitchFamily="66" charset="0"/>
              </a:rPr>
              <a:t>Ailenle yolculuk yaparken bir trafik kazası gördünüz. Hangi numaraları ararsınız?</a:t>
            </a:r>
          </a:p>
          <a:p>
            <a:pPr>
              <a:lnSpc>
                <a:spcPct val="160000"/>
              </a:lnSpc>
            </a:pPr>
            <a:r>
              <a:rPr lang="tr-TR" sz="2500" dirty="0" smtClean="0">
                <a:latin typeface="Comic Sans MS" pitchFamily="66" charset="0"/>
              </a:rPr>
              <a:t>Evde otururken dışarıda seslerin yükseldiğini duydunuz. İnsanların birbirine zarar verebileceğini düşünüyorsun. Hangi numarayı ararsın?</a:t>
            </a:r>
          </a:p>
          <a:p>
            <a:pPr>
              <a:lnSpc>
                <a:spcPct val="160000"/>
              </a:lnSpc>
            </a:pPr>
            <a:r>
              <a:rPr lang="tr-TR" sz="2500" dirty="0" smtClean="0">
                <a:latin typeface="Comic Sans MS" pitchFamily="66" charset="0"/>
              </a:rPr>
              <a:t>Karşı binanızdan dumanlar çıktığını gördün. Hangi numarayı ararsın?</a:t>
            </a:r>
          </a:p>
          <a:p>
            <a:pPr>
              <a:lnSpc>
                <a:spcPct val="160000"/>
              </a:lnSpc>
            </a:pPr>
            <a:r>
              <a:rPr lang="tr-TR" sz="2500" dirty="0" smtClean="0">
                <a:latin typeface="Comic Sans MS" pitchFamily="66" charset="0"/>
              </a:rPr>
              <a:t>Yolda yürürken, önündeki kişinin bir anda rahatsızlandığını ve düştüğünü fark ettin. Hangi numarayı ararsın?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273</Words>
  <Application>Microsoft Office PowerPoint</Application>
  <PresentationFormat>Ekran Gösterisi (4:3)</PresentationFormat>
  <Paragraphs>34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YARDIM EDEN NUMARALAR VE İNSANLAR</vt:lpstr>
      <vt:lpstr>Slayt 2</vt:lpstr>
      <vt:lpstr>Slayt 3</vt:lpstr>
      <vt:lpstr>Slayt 4</vt:lpstr>
      <vt:lpstr>Slayt 5</vt:lpstr>
      <vt:lpstr>Slayt 6</vt:lpstr>
      <vt:lpstr>Slayt 7</vt:lpstr>
      <vt:lpstr>Slayt 8</vt:lpstr>
      <vt:lpstr>Örnek Olaylar</vt:lpstr>
      <vt:lpstr>Slayt 10</vt:lpstr>
      <vt:lpstr>ZORBALIK NEDİR?</vt:lpstr>
      <vt:lpstr>Slayt 12</vt:lpstr>
      <vt:lpstr>Slayt 13</vt:lpstr>
      <vt:lpstr>Slayt 14</vt:lpstr>
      <vt:lpstr>Slayt 15</vt:lpstr>
      <vt:lpstr>Slayt 16</vt:lpstr>
      <vt:lpstr>ZORBALIKLA NASIL BAŞA ÇIKABİLİRSİN?</vt:lpstr>
      <vt:lpstr>Slayt 18</vt:lpstr>
      <vt:lpstr>Örnek Olay </vt:lpstr>
      <vt:lpstr>Örnek Olay 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YARDIM EDEN NUMARALAR VE İNSANLAR</dc:title>
  <dc:creator>pc</dc:creator>
  <cp:lastModifiedBy>Rehberlik</cp:lastModifiedBy>
  <cp:revision>12</cp:revision>
  <dcterms:created xsi:type="dcterms:W3CDTF">2021-01-03T08:25:34Z</dcterms:created>
  <dcterms:modified xsi:type="dcterms:W3CDTF">2024-10-17T09:24:15Z</dcterms:modified>
</cp:coreProperties>
</file>